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3" r:id="rId4"/>
    <p:sldId id="261" r:id="rId5"/>
    <p:sldId id="279" r:id="rId6"/>
    <p:sldId id="280" r:id="rId7"/>
    <p:sldId id="281" r:id="rId8"/>
    <p:sldId id="28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6699"/>
    <a:srgbClr val="33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BB48-F1A6-40C1-A0BC-84B02803AB2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DE58-C8D2-4A19-A1A9-D73D530B7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3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F77F8BB-D592-4CD4-9CCD-9BDE0BCE2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16-09-2021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16-09-2021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4F77F8BB-D592-4CD4-9CCD-9BDE0BCE237E}" type="slidenum">
              <a:rPr lang="en-US" smtClean="0"/>
              <a:pPr/>
              <a:t>‹#›</a:t>
            </a:fld>
            <a:r>
              <a:rPr lang="en-US" dirty="0"/>
              <a:t> of 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6172200" cy="860425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Gokhale</a:t>
            </a:r>
            <a:r>
              <a:rPr lang="en-US" sz="2000" b="1" dirty="0">
                <a:solidFill>
                  <a:srgbClr val="FF0000"/>
                </a:solidFill>
              </a:rPr>
              <a:t> Education Society’s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R H </a:t>
            </a:r>
            <a:r>
              <a:rPr lang="en-US" sz="2000" b="1" dirty="0" err="1">
                <a:solidFill>
                  <a:srgbClr val="FF0000"/>
                </a:solidFill>
              </a:rPr>
              <a:t>Sapat</a:t>
            </a:r>
            <a:r>
              <a:rPr lang="en-US" sz="2000" b="1" dirty="0">
                <a:solidFill>
                  <a:srgbClr val="FF0000"/>
                </a:solidFill>
              </a:rPr>
              <a:t> College of Engineering, Management </a:t>
            </a:r>
            <a:r>
              <a:rPr lang="en-US" sz="2000" b="1" dirty="0" smtClean="0">
                <a:solidFill>
                  <a:srgbClr val="FF0000"/>
                </a:solidFill>
              </a:rPr>
              <a:t>Studies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and Research, </a:t>
            </a:r>
            <a:r>
              <a:rPr lang="en-US" sz="2000" b="1" dirty="0" err="1" smtClean="0">
                <a:solidFill>
                  <a:srgbClr val="FF0000"/>
                </a:solidFill>
              </a:rPr>
              <a:t>Nashik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422 005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Title of Paper</a:t>
            </a:r>
            <a:endParaRPr lang="en-U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362200"/>
            <a:ext cx="77724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Name of Author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z="1800" b="1" smtClean="0">
                <a:solidFill>
                  <a:schemeClr val="tx1"/>
                </a:solidFill>
              </a:rPr>
              <a:pPr/>
              <a:t>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2133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600200"/>
            <a:ext cx="6553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  <a:p>
            <a:pPr lvl="0" algn="ctr"/>
            <a:r>
              <a:rPr lang="en-US" sz="2400" b="1" dirty="0" smtClean="0">
                <a:solidFill>
                  <a:srgbClr val="000099"/>
                </a:solidFill>
              </a:rPr>
              <a:t>Department of Electrical Engineering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3962400"/>
            <a:ext cx="2531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Name of Author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29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Name of Author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876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Name of Author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28600"/>
            <a:ext cx="14478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086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Literature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urvey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549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24" y="76200"/>
            <a:ext cx="14952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52600" y="228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National Conference on Energy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Mobility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NCEAM-21) </a:t>
            </a:r>
          </a:p>
        </p:txBody>
      </p:sp>
      <p:pic>
        <p:nvPicPr>
          <p:cNvPr id="8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and LITERATURE SURVEY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7A401D-2A4A-D544-9CD3-C5D0845AC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228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PROBLEM IDENTIFICATION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E2F49E-340A-8143-955A-2E4AC7D5C813}"/>
              </a:ext>
            </a:extLst>
          </p:cNvPr>
          <p:cNvSpPr txBox="1"/>
          <p:nvPr/>
        </p:nvSpPr>
        <p:spPr>
          <a:xfrm>
            <a:off x="457200" y="1936319"/>
            <a:ext cx="794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2860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E2F49E-340A-8143-955A-2E4AC7D5C813}"/>
              </a:ext>
            </a:extLst>
          </p:cNvPr>
          <p:cNvSpPr txBox="1"/>
          <p:nvPr/>
        </p:nvSpPr>
        <p:spPr>
          <a:xfrm>
            <a:off x="457200" y="1936319"/>
            <a:ext cx="794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2860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E2F49E-340A-8143-955A-2E4AC7D5C813}"/>
              </a:ext>
            </a:extLst>
          </p:cNvPr>
          <p:cNvSpPr txBox="1"/>
          <p:nvPr/>
        </p:nvSpPr>
        <p:spPr>
          <a:xfrm>
            <a:off x="457200" y="1936319"/>
            <a:ext cx="794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2860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E2F49E-340A-8143-955A-2E4AC7D5C813}"/>
              </a:ext>
            </a:extLst>
          </p:cNvPr>
          <p:cNvSpPr txBox="1"/>
          <p:nvPr/>
        </p:nvSpPr>
        <p:spPr>
          <a:xfrm>
            <a:off x="457200" y="1936319"/>
            <a:ext cx="794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2860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E2F49E-340A-8143-955A-2E4AC7D5C813}"/>
              </a:ext>
            </a:extLst>
          </p:cNvPr>
          <p:cNvSpPr txBox="1"/>
          <p:nvPr/>
        </p:nvSpPr>
        <p:spPr>
          <a:xfrm>
            <a:off x="457200" y="1936319"/>
            <a:ext cx="794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pic>
        <p:nvPicPr>
          <p:cNvPr id="7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22860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pic>
        <p:nvPicPr>
          <p:cNvPr id="9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>
                <a:solidFill>
                  <a:srgbClr val="FF0000"/>
                </a:solidFill>
                <a:latin typeface="Bookman Old Style" pitchFamily="18" charset="0"/>
              </a:rPr>
              <a:t>Thank You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Bookman Old Style" pitchFamily="18" charset="0"/>
              </a:rPr>
              <a:t>Any Questions</a:t>
            </a:r>
            <a:endParaRPr lang="en-US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8BB-D592-4CD4-9CCD-9BDE0BCE23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95276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Conference on Energy And Mobility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(NCEAM-21)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23-12-2021 &amp;24-12-2021</a:t>
            </a:r>
          </a:p>
          <a:p>
            <a:endParaRPr lang="en-US" dirty="0"/>
          </a:p>
        </p:txBody>
      </p:sp>
      <p:pic>
        <p:nvPicPr>
          <p:cNvPr id="8" name="Picture 2" descr="https://gesociety.in/wp-content/uploads/2018/05/100yearlogo-400x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9013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Gokhale Education Society’s R H Sapat College of Engineering, Management Studies  and Research, Nashik 422 005</vt:lpstr>
      <vt:lpstr>CONTENTS</vt:lpstr>
      <vt:lpstr>INTRODUCTION and LITERATURE SURVEY</vt:lpstr>
      <vt:lpstr>PROBLEM IDENTIFICATION</vt:lpstr>
      <vt:lpstr>OBJECTIVES</vt:lpstr>
      <vt:lpstr>RESULTS and DISCUSSION</vt:lpstr>
      <vt:lpstr>CONCLUSION</vt:lpstr>
      <vt:lpstr>REFERENCES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Gokhale Education Society’s R H Sapat College of Engineering, Management Studies and Research, Nashik 422 005</dc:title>
  <dc:creator>DELL</dc:creator>
  <cp:lastModifiedBy>gescoe</cp:lastModifiedBy>
  <cp:revision>56</cp:revision>
  <dcterms:created xsi:type="dcterms:W3CDTF">2021-09-05T17:21:07Z</dcterms:created>
  <dcterms:modified xsi:type="dcterms:W3CDTF">2021-12-18T08:36:43Z</dcterms:modified>
</cp:coreProperties>
</file>